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97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41C9-0F45-4494-8471-4C274AFCBD13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B0E8-9173-48A4-BF34-2B7CF0480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94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41C9-0F45-4494-8471-4C274AFCBD13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B0E8-9173-48A4-BF34-2B7CF0480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817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41C9-0F45-4494-8471-4C274AFCBD13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B0E8-9173-48A4-BF34-2B7CF0480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464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41C9-0F45-4494-8471-4C274AFCBD13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B0E8-9173-48A4-BF34-2B7CF0480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35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41C9-0F45-4494-8471-4C274AFCBD13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B0E8-9173-48A4-BF34-2B7CF0480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1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41C9-0F45-4494-8471-4C274AFCBD13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B0E8-9173-48A4-BF34-2B7CF0480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4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41C9-0F45-4494-8471-4C274AFCBD13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B0E8-9173-48A4-BF34-2B7CF0480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434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41C9-0F45-4494-8471-4C274AFCBD13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B0E8-9173-48A4-BF34-2B7CF0480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56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41C9-0F45-4494-8471-4C274AFCBD13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B0E8-9173-48A4-BF34-2B7CF0480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434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41C9-0F45-4494-8471-4C274AFCBD13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B0E8-9173-48A4-BF34-2B7CF0480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991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F41C9-0F45-4494-8471-4C274AFCBD13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BB0E8-9173-48A4-BF34-2B7CF0480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48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F41C9-0F45-4494-8471-4C274AFCBD13}" type="datetimeFigureOut">
              <a:rPr lang="en-US" smtClean="0"/>
              <a:t>5/29/2025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BB0E8-9173-48A4-BF34-2B7CF0480F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22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8463" y="5823024"/>
            <a:ext cx="28434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PBPourOverCoffee" panose="02000603000000000000" pitchFamily="2" charset="0"/>
                <a:ea typeface="PBPourOverCoffee" panose="02000603000000000000" pitchFamily="2" charset="0"/>
              </a:rPr>
              <a:t>Chocolate</a:t>
            </a:r>
          </a:p>
          <a:p>
            <a:pPr algn="ctr"/>
            <a:r>
              <a:rPr lang="en-US" sz="2000" dirty="0">
                <a:latin typeface="PBPourOverCoffee" panose="02000603000000000000" pitchFamily="2" charset="0"/>
                <a:ea typeface="PBPourOverCoffee" panose="02000603000000000000" pitchFamily="2" charset="0"/>
              </a:rPr>
              <a:t>Reese’s Pieces</a:t>
            </a:r>
          </a:p>
          <a:p>
            <a:pPr algn="ctr"/>
            <a:r>
              <a:rPr lang="en-US" sz="2000" dirty="0">
                <a:latin typeface="PBPourOverCoffee" panose="02000603000000000000" pitchFamily="2" charset="0"/>
                <a:ea typeface="PBPourOverCoffee" panose="02000603000000000000" pitchFamily="2" charset="0"/>
              </a:rPr>
              <a:t>Candles</a:t>
            </a:r>
          </a:p>
          <a:p>
            <a:pPr algn="ctr"/>
            <a:r>
              <a:rPr lang="en-US" sz="2000" dirty="0">
                <a:latin typeface="PBPourOverCoffee" panose="02000603000000000000" pitchFamily="2" charset="0"/>
                <a:ea typeface="PBPourOverCoffee" panose="02000603000000000000" pitchFamily="2" charset="0"/>
              </a:rPr>
              <a:t>Diet Coke</a:t>
            </a:r>
          </a:p>
          <a:p>
            <a:pPr algn="ctr"/>
            <a:r>
              <a:rPr lang="en-US" sz="2000" dirty="0">
                <a:latin typeface="PBPourOverCoffee" panose="02000603000000000000" pitchFamily="2" charset="0"/>
                <a:ea typeface="PBPourOverCoffee" panose="02000603000000000000" pitchFamily="2" charset="0"/>
              </a:rPr>
              <a:t>Target</a:t>
            </a:r>
          </a:p>
          <a:p>
            <a:pPr algn="ctr"/>
            <a:r>
              <a:rPr lang="en-US" sz="2000" dirty="0">
                <a:latin typeface="PBPourOverCoffee" panose="02000603000000000000" pitchFamily="2" charset="0"/>
                <a:ea typeface="PBPourOverCoffee" panose="02000603000000000000" pitchFamily="2" charset="0"/>
              </a:rPr>
              <a:t>Michael’s </a:t>
            </a:r>
          </a:p>
          <a:p>
            <a:pPr algn="ctr"/>
            <a:r>
              <a:rPr lang="en-US" sz="2000" dirty="0">
                <a:latin typeface="PBPourOverCoffee" panose="02000603000000000000" pitchFamily="2" charset="0"/>
                <a:ea typeface="PBPourOverCoffee" panose="02000603000000000000" pitchFamily="2" charset="0"/>
              </a:rPr>
              <a:t>Amazon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36921" y="7708362"/>
            <a:ext cx="403557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PBPourOverCoffee" panose="02000603000000000000" pitchFamily="2" charset="0"/>
                <a:ea typeface="PBPourOverCoffee" panose="02000603000000000000" pitchFamily="2" charset="0"/>
              </a:rPr>
              <a:t>Please feel free to contact me with any questions! ClassDojo is typically the best way to contact me. </a:t>
            </a:r>
          </a:p>
          <a:p>
            <a:pPr algn="ctr"/>
            <a:r>
              <a:rPr lang="en-US" sz="2000" dirty="0">
                <a:latin typeface="PBPourOverCoffee" panose="02000603000000000000" pitchFamily="2" charset="0"/>
                <a:ea typeface="PBPourOverCoffee" panose="02000603000000000000" pitchFamily="2" charset="0"/>
              </a:rPr>
              <a:t>Email: kerry.filben@slps.org</a:t>
            </a:r>
          </a:p>
          <a:p>
            <a:pPr algn="ctr"/>
            <a:r>
              <a:rPr lang="en-US" sz="2000" dirty="0">
                <a:latin typeface="PBPourOverCoffee" panose="02000603000000000000" pitchFamily="2" charset="0"/>
                <a:ea typeface="PBPourOverCoffee" panose="02000603000000000000" pitchFamily="2" charset="0"/>
              </a:rPr>
              <a:t>ClassDojo Message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27819" y="2071470"/>
            <a:ext cx="40355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PBPourOverCoffee" panose="02000603000000000000" pitchFamily="2" charset="0"/>
                <a:ea typeface="PBPourOverCoffee" panose="02000603000000000000" pitchFamily="2" charset="0"/>
              </a:rPr>
              <a:t>Welcome to the PK Inclusion classroom 2025-2026! I am so happy to be your teacher this school year! This year will be full of learning, growing and fun!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58365" y="4082918"/>
            <a:ext cx="40355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PBPourOverCoffee" panose="02000603000000000000" pitchFamily="2" charset="0"/>
                <a:ea typeface="PBPourOverCoffee" panose="02000603000000000000" pitchFamily="2" charset="0"/>
              </a:rPr>
              <a:t>My name is Ms. Kerry and I have been teaching for 36 years. I am originally from West Virginia. When I am not teaching, I love to spend time with my husband and family. I enjoy shopping </a:t>
            </a:r>
            <a:r>
              <a:rPr lang="en-US" sz="2000">
                <a:latin typeface="PBPourOverCoffee" panose="02000603000000000000" pitchFamily="2" charset="0"/>
                <a:ea typeface="PBPourOverCoffee" panose="02000603000000000000" pitchFamily="2" charset="0"/>
              </a:rPr>
              <a:t>and being a Dog Mom.</a:t>
            </a:r>
            <a:endParaRPr lang="en-US" sz="2000" dirty="0">
              <a:latin typeface="PBPourOverCoffee" panose="02000603000000000000" pitchFamily="2" charset="0"/>
              <a:ea typeface="PBPourOverCoffee" panose="02000603000000000000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040" y="8309738"/>
            <a:ext cx="30673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PBPourOverCoffee" panose="02000603000000000000" pitchFamily="2" charset="0"/>
                <a:ea typeface="PBPourOverCoffee" panose="02000603000000000000" pitchFamily="2" charset="0"/>
              </a:rPr>
              <a:t>Donate an item to our class wish list! </a:t>
            </a:r>
          </a:p>
          <a:p>
            <a:pPr algn="ctr"/>
            <a:endParaRPr lang="en-US" sz="2000" dirty="0">
              <a:latin typeface="PBPourOverCoffee" panose="02000603000000000000" pitchFamily="2" charset="0"/>
              <a:ea typeface="PBPourOverCoffee" panose="02000603000000000000" pitchFamily="2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9" b="2639"/>
          <a:stretch/>
        </p:blipFill>
        <p:spPr>
          <a:xfrm>
            <a:off x="172234" y="1568198"/>
            <a:ext cx="3067356" cy="3486574"/>
          </a:xfrm>
          <a:prstGeom prst="ellipse">
            <a:avLst/>
          </a:prstGeom>
          <a:noFill/>
          <a:ln w="57150">
            <a:solidFill>
              <a:schemeClr val="bg1"/>
            </a:solidFill>
          </a:ln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BC424FB-CE64-F5A2-13EE-79E7C74542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3595" y="8605746"/>
            <a:ext cx="1057423" cy="105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193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3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83F0954-ABF8-4CB7-86E7-EF0A8B9C5B21}">
  <we:reference id="wa104051163" version="1.2.0.3" store="en-US" storeType="OMEX"/>
  <we:alternateReferences>
    <we:reference id="wa104051163" version="1.2.0.3" store="wa104051163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805</TotalTime>
  <Words>129</Words>
  <Application>Microsoft Office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PBPourOverCoffee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Sabrina Cleland</dc:creator>
  <cp:lastModifiedBy>Filben, Kerry J.</cp:lastModifiedBy>
  <cp:revision>20</cp:revision>
  <dcterms:created xsi:type="dcterms:W3CDTF">2022-07-13T22:48:08Z</dcterms:created>
  <dcterms:modified xsi:type="dcterms:W3CDTF">2025-05-29T14:59:50Z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42f8b2-88d4-454a-ae0a-d915e44763d2_Enabled">
    <vt:lpwstr>true</vt:lpwstr>
  </property>
  <property fmtid="{D5CDD505-2E9C-101B-9397-08002B2CF9AE}" pid="3" name="MSIP_Label_f442f8b2-88d4-454a-ae0a-d915e44763d2_SetDate">
    <vt:lpwstr>2025-05-29T00:42:20Z</vt:lpwstr>
  </property>
  <property fmtid="{D5CDD505-2E9C-101B-9397-08002B2CF9AE}" pid="4" name="MSIP_Label_f442f8b2-88d4-454a-ae0a-d915e44763d2_Method">
    <vt:lpwstr>Standard</vt:lpwstr>
  </property>
  <property fmtid="{D5CDD505-2E9C-101B-9397-08002B2CF9AE}" pid="5" name="MSIP_Label_f442f8b2-88d4-454a-ae0a-d915e44763d2_Name">
    <vt:lpwstr>defa4170-0d19-0005-0003-bc88714345d2</vt:lpwstr>
  </property>
  <property fmtid="{D5CDD505-2E9C-101B-9397-08002B2CF9AE}" pid="6" name="MSIP_Label_f442f8b2-88d4-454a-ae0a-d915e44763d2_SiteId">
    <vt:lpwstr>08e33d6b-a654-486a-80e3-20b190ae22d7</vt:lpwstr>
  </property>
  <property fmtid="{D5CDD505-2E9C-101B-9397-08002B2CF9AE}" pid="7" name="MSIP_Label_f442f8b2-88d4-454a-ae0a-d915e44763d2_ActionId">
    <vt:lpwstr>494d3051-66a8-4b50-a249-42d62848e668</vt:lpwstr>
  </property>
  <property fmtid="{D5CDD505-2E9C-101B-9397-08002B2CF9AE}" pid="8" name="MSIP_Label_f442f8b2-88d4-454a-ae0a-d915e44763d2_ContentBits">
    <vt:lpwstr>0</vt:lpwstr>
  </property>
  <property fmtid="{D5CDD505-2E9C-101B-9397-08002B2CF9AE}" pid="9" name="MSIP_Label_f442f8b2-88d4-454a-ae0a-d915e44763d2_Tag">
    <vt:lpwstr>10, 3, 0, 1</vt:lpwstr>
  </property>
</Properties>
</file>